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2" r:id="rId4"/>
    <p:sldId id="266" r:id="rId5"/>
    <p:sldId id="265" r:id="rId6"/>
    <p:sldId id="268" r:id="rId7"/>
    <p:sldId id="273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>
        <p:scale>
          <a:sx n="68" d="100"/>
          <a:sy n="68" d="100"/>
        </p:scale>
        <p:origin x="54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18011" y="748831"/>
            <a:ext cx="11486606" cy="421072"/>
          </a:xfrm>
          <a:prstGeom prst="rect">
            <a:avLst/>
          </a:prstGeom>
        </p:spPr>
        <p:txBody>
          <a:bodyPr wrap="square" tIns="36000">
            <a:spAutoFit/>
          </a:bodyPr>
          <a:lstStyle/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89527" y="184727"/>
            <a:ext cx="11415090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000" dirty="0" smtClean="0"/>
          </a:p>
          <a:p>
            <a:pPr algn="ctr"/>
            <a:endParaRPr lang="pl-PL" sz="2000" dirty="0" smtClean="0"/>
          </a:p>
          <a:p>
            <a:pPr algn="ctr"/>
            <a:endParaRPr lang="pl-PL" sz="2000" dirty="0"/>
          </a:p>
          <a:p>
            <a:pPr algn="ctr"/>
            <a:endParaRPr lang="pl-PL" sz="2000" dirty="0" smtClean="0"/>
          </a:p>
          <a:p>
            <a:pPr algn="ctr">
              <a:lnSpc>
                <a:spcPct val="150000"/>
              </a:lnSpc>
            </a:pPr>
            <a:r>
              <a:rPr lang="pl-PL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Komunikat nr </a:t>
            </a:r>
            <a: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pl-PL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800" dirty="0" smtClean="0"/>
          </a:p>
          <a:p>
            <a:pPr algn="ctr">
              <a:lnSpc>
                <a:spcPct val="150000"/>
              </a:lnSpc>
            </a:pPr>
            <a:r>
              <a:rPr lang="pl-PL" sz="2800" dirty="0" smtClean="0"/>
              <a:t>Informujemy</a:t>
            </a:r>
            <a:r>
              <a:rPr lang="pl-PL" sz="2800" dirty="0"/>
              <a:t>, </a:t>
            </a:r>
            <a:r>
              <a:rPr lang="pl-PL" sz="2800" dirty="0" smtClean="0"/>
              <a:t>że zakończył się proces </a:t>
            </a:r>
            <a:r>
              <a:rPr lang="pl-PL" sz="2800" dirty="0"/>
              <a:t>rekrutacji do </a:t>
            </a:r>
            <a:r>
              <a:rPr lang="pl-PL" sz="2800" dirty="0" smtClean="0"/>
              <a:t>projektów </a:t>
            </a:r>
          </a:p>
          <a:p>
            <a:pPr algn="ctr">
              <a:lnSpc>
                <a:spcPct val="150000"/>
              </a:lnSpc>
            </a:pPr>
            <a: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Praktyki </a:t>
            </a:r>
            <a:r>
              <a:rPr lang="pl-PL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Zawodowe Erasmus+ Akredytacja Edycja IV </a:t>
            </a:r>
          </a:p>
          <a:p>
            <a:pPr algn="ctr">
              <a:lnSpc>
                <a:spcPct val="150000"/>
              </a:lnSpc>
            </a:pP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Nr 2025-1-PL01-KA121-VET000308768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pl-PL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Praktyki Zawodowe Erasmus+ Akredytacja Edycja III</a:t>
            </a:r>
          </a:p>
          <a:p>
            <a:pPr algn="ctr">
              <a:lnSpc>
                <a:spcPct val="150000"/>
              </a:lnSpc>
            </a:pPr>
            <a:r>
              <a:rPr lang="pl-PL" sz="2800" dirty="0"/>
              <a:t>     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Nr 2024-1-PL01-KA121-VET-000207190</a:t>
            </a:r>
          </a:p>
          <a:p>
            <a:pPr algn="ctr">
              <a:lnSpc>
                <a:spcPct val="150000"/>
              </a:lnSpc>
            </a:pPr>
            <a:r>
              <a:rPr lang="pl-PL" sz="2800" dirty="0" smtClean="0"/>
              <a:t>Komisja </a:t>
            </a:r>
            <a:r>
              <a:rPr lang="pl-PL" sz="2800" dirty="0" smtClean="0"/>
              <a:t>Rekrutacyjna przyznała kandydatom punkty zgodnie z regulaminem.</a:t>
            </a:r>
          </a:p>
          <a:p>
            <a:pPr algn="ctr">
              <a:lnSpc>
                <a:spcPct val="150000"/>
              </a:lnSpc>
            </a:pPr>
            <a:r>
              <a:rPr lang="pl-PL" sz="2400" dirty="0"/>
              <a:t/>
            </a:r>
            <a:br>
              <a:rPr lang="pl-PL" sz="2400" dirty="0"/>
            </a:br>
            <a:endParaRPr lang="pl-PL" sz="2000" dirty="0"/>
          </a:p>
        </p:txBody>
      </p:sp>
      <p:pic>
        <p:nvPicPr>
          <p:cNvPr id="5" name="Obraz 4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34" y="832976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17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8157" y="-564401"/>
            <a:ext cx="11359299" cy="806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150000"/>
              </a:lnSpc>
            </a:pPr>
            <a:endParaRPr lang="pl-PL" sz="2800" dirty="0"/>
          </a:p>
          <a:p>
            <a:pPr algn="ctr"/>
            <a:r>
              <a:rPr lang="pl-PL" sz="2800" dirty="0" smtClean="0"/>
              <a:t>Do </a:t>
            </a:r>
            <a:r>
              <a:rPr lang="pl-PL" sz="2800" dirty="0" smtClean="0"/>
              <a:t>udziału w projekcie zgłosiło się </a:t>
            </a:r>
            <a:r>
              <a:rPr lang="pl-PL" sz="2800" dirty="0" smtClean="0"/>
              <a:t>58</a:t>
            </a:r>
            <a:r>
              <a:rPr lang="pl-PL" sz="2800" dirty="0" smtClean="0"/>
              <a:t> uczniów</a:t>
            </a:r>
            <a:r>
              <a:rPr lang="pl-PL" sz="2800" dirty="0"/>
              <a:t> </a:t>
            </a:r>
            <a:r>
              <a:rPr lang="pl-PL" sz="2800" dirty="0" smtClean="0"/>
              <a:t>z następujących specjalizacji: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e</a:t>
            </a:r>
            <a:r>
              <a:rPr lang="pl-PL" sz="2800" dirty="0" smtClean="0"/>
              <a:t>lektronik – 9 osób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i</a:t>
            </a:r>
            <a:r>
              <a:rPr lang="pl-PL" sz="2800" dirty="0" smtClean="0"/>
              <a:t>nformatyk – 26 osób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m</a:t>
            </a:r>
            <a:r>
              <a:rPr lang="pl-PL" sz="2800" dirty="0" smtClean="0"/>
              <a:t>echanik lotniczy – 5 osób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m</a:t>
            </a:r>
            <a:r>
              <a:rPr lang="pl-PL" sz="2800" dirty="0" smtClean="0"/>
              <a:t>echanik – 1 osoba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p</a:t>
            </a:r>
            <a:r>
              <a:rPr lang="pl-PL" sz="2800" dirty="0" smtClean="0"/>
              <a:t>rogramista – 3 osoby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b</a:t>
            </a:r>
            <a:r>
              <a:rPr lang="pl-PL" sz="2800" dirty="0" smtClean="0"/>
              <a:t>udownictwo  - 8 osób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t</a:t>
            </a:r>
            <a:r>
              <a:rPr lang="pl-PL" sz="2800" dirty="0" smtClean="0"/>
              <a:t>eleinformatyk – 4 osób</a:t>
            </a:r>
            <a:endParaRPr lang="pl-PL" sz="2800" dirty="0"/>
          </a:p>
          <a:p>
            <a:endParaRPr lang="pl-PL" sz="2800" dirty="0" smtClean="0"/>
          </a:p>
          <a:p>
            <a:pPr algn="ctr"/>
            <a:r>
              <a:rPr lang="pl-PL" sz="2800" dirty="0" smtClean="0"/>
              <a:t>Do </a:t>
            </a:r>
            <a:r>
              <a:rPr lang="pl-PL" sz="2800" dirty="0"/>
              <a:t>udziału w projekcie zakwalifikowali się uczniowie, którzy uzyskali największą liczbę punktów. </a:t>
            </a:r>
          </a:p>
          <a:p>
            <a:pPr algn="ctr">
              <a:lnSpc>
                <a:spcPct val="200000"/>
              </a:lnSpc>
            </a:pPr>
            <a:endParaRPr lang="pl-PL" sz="2400" dirty="0"/>
          </a:p>
        </p:txBody>
      </p:sp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30" y="846679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482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95927" y="1597890"/>
            <a:ext cx="10815782" cy="674030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l-PL" sz="2400" b="1" dirty="0" smtClean="0"/>
              <a:t>Do </a:t>
            </a:r>
            <a:r>
              <a:rPr lang="pl-PL" sz="2400" b="1" dirty="0" smtClean="0"/>
              <a:t>projektu zakwalifikowali się: </a:t>
            </a:r>
          </a:p>
          <a:p>
            <a:pPr algn="ctr">
              <a:lnSpc>
                <a:spcPct val="200000"/>
              </a:lnSpc>
            </a:pPr>
            <a:r>
              <a:rPr lang="pl-PL" sz="2400" b="1" dirty="0" smtClean="0"/>
              <a:t>Elektronik: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400" dirty="0" smtClean="0"/>
              <a:t>Dawid Krzyżanowski 4c</a:t>
            </a:r>
            <a:endParaRPr lang="pl-PL" sz="2400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400" dirty="0" smtClean="0"/>
              <a:t>Dawid Matuszewski 4c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400" dirty="0" smtClean="0"/>
              <a:t>Kajetan </a:t>
            </a:r>
            <a:r>
              <a:rPr lang="pl-PL" sz="2400" dirty="0" err="1" smtClean="0"/>
              <a:t>Rębiś</a:t>
            </a:r>
            <a:r>
              <a:rPr lang="pl-PL" sz="2400" dirty="0" smtClean="0"/>
              <a:t> 4a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400" dirty="0" smtClean="0"/>
              <a:t>Mateusz </a:t>
            </a:r>
            <a:r>
              <a:rPr lang="pl-PL" sz="2400" dirty="0" err="1" smtClean="0"/>
              <a:t>Dynadał</a:t>
            </a:r>
            <a:r>
              <a:rPr lang="pl-PL" sz="2400" dirty="0" smtClean="0"/>
              <a:t> 4c</a:t>
            </a:r>
            <a:endParaRPr lang="pl-PL" sz="2400" dirty="0" smtClean="0"/>
          </a:p>
          <a:p>
            <a:pPr>
              <a:lnSpc>
                <a:spcPct val="200000"/>
              </a:lnSpc>
            </a:pPr>
            <a:endParaRPr lang="pl-PL" sz="2400" dirty="0" smtClean="0"/>
          </a:p>
          <a:p>
            <a:pPr>
              <a:lnSpc>
                <a:spcPct val="200000"/>
              </a:lnSpc>
            </a:pPr>
            <a:endParaRPr lang="pl-PL" sz="2400" dirty="0" smtClean="0"/>
          </a:p>
          <a:p>
            <a:pPr>
              <a:lnSpc>
                <a:spcPct val="200000"/>
              </a:lnSpc>
            </a:pPr>
            <a:endParaRPr lang="pl-PL" sz="2400" dirty="0" smtClean="0"/>
          </a:p>
          <a:p>
            <a:pPr algn="ctr">
              <a:lnSpc>
                <a:spcPct val="200000"/>
              </a:lnSpc>
            </a:pPr>
            <a:endParaRPr lang="pl-PL" sz="2400" dirty="0" smtClean="0"/>
          </a:p>
          <a:p>
            <a:pPr>
              <a:lnSpc>
                <a:spcPct val="200000"/>
              </a:lnSpc>
            </a:pPr>
            <a:r>
              <a:rPr lang="pl-PL" sz="2400" b="1" dirty="0" smtClean="0"/>
              <a:t>Budownictwo</a:t>
            </a:r>
            <a:r>
              <a:rPr lang="pl-PL" sz="2400" b="1" dirty="0"/>
              <a:t>:</a:t>
            </a:r>
            <a:endParaRPr lang="pl-PL" sz="2400" b="1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Bartosz Kiedrzyn 4l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Urszula Wojtysiak 4m </a:t>
            </a:r>
            <a:endParaRPr lang="pl-PL" sz="2400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Liliana Zgryza 4m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Mateusz Waloch 5l</a:t>
            </a:r>
            <a:endParaRPr lang="pl-PL" sz="2400" dirty="0" smtClean="0"/>
          </a:p>
        </p:txBody>
      </p:sp>
      <p:pic>
        <p:nvPicPr>
          <p:cNvPr id="6" name="Obraz 5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1809" y="736023"/>
            <a:ext cx="1957935" cy="92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68" y="736023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441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1809" y="736023"/>
            <a:ext cx="1957935" cy="92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697584" y="1662545"/>
            <a:ext cx="10680569" cy="526297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l-PL" sz="2400" b="1" dirty="0" smtClean="0"/>
              <a:t>Teleinformatyk</a:t>
            </a:r>
            <a:endParaRPr lang="pl-PL" sz="2400" b="1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Hubert </a:t>
            </a:r>
            <a:r>
              <a:rPr lang="pl-PL" sz="2400" dirty="0" err="1" smtClean="0"/>
              <a:t>Mistrzyk</a:t>
            </a:r>
            <a:r>
              <a:rPr lang="pl-PL" sz="2400" dirty="0" smtClean="0"/>
              <a:t> 5i </a:t>
            </a:r>
            <a:endParaRPr lang="pl-PL" sz="2400" dirty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Filip </a:t>
            </a:r>
            <a:r>
              <a:rPr lang="pl-PL" sz="2400" dirty="0" err="1" smtClean="0"/>
              <a:t>Wojtyra</a:t>
            </a:r>
            <a:r>
              <a:rPr lang="pl-PL" sz="2400" dirty="0" smtClean="0"/>
              <a:t> 5i  </a:t>
            </a:r>
            <a:endParaRPr lang="pl-PL" sz="2400" dirty="0" smtClean="0"/>
          </a:p>
          <a:p>
            <a:pPr algn="ctr">
              <a:lnSpc>
                <a:spcPct val="200000"/>
              </a:lnSpc>
            </a:pPr>
            <a:r>
              <a:rPr lang="pl-PL" sz="2400" b="1" dirty="0" smtClean="0"/>
              <a:t>Mechanik </a:t>
            </a:r>
            <a:r>
              <a:rPr lang="pl-PL" sz="2400" b="1" dirty="0" smtClean="0"/>
              <a:t>lotniczy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Jakub Polak 5l </a:t>
            </a:r>
            <a:endParaRPr lang="pl-PL" sz="2400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Jakub </a:t>
            </a:r>
            <a:r>
              <a:rPr lang="pl-PL" sz="2400" dirty="0" err="1" smtClean="0"/>
              <a:t>Purgal</a:t>
            </a:r>
            <a:r>
              <a:rPr lang="pl-PL" sz="2400" dirty="0" smtClean="0"/>
              <a:t> 5l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endParaRPr lang="pl-PL" sz="2400" dirty="0"/>
          </a:p>
          <a:p>
            <a:pPr>
              <a:lnSpc>
                <a:spcPct val="200000"/>
              </a:lnSpc>
            </a:pPr>
            <a:r>
              <a:rPr lang="pl-PL" sz="2400" b="1" dirty="0" smtClean="0"/>
              <a:t>Programista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Jacek Piotrowski 4k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Dawid Niesmaczny 4i</a:t>
            </a:r>
            <a:endParaRPr lang="pl-PL" sz="2400" dirty="0" smtClean="0"/>
          </a:p>
          <a:p>
            <a:pPr algn="ctr">
              <a:lnSpc>
                <a:spcPct val="200000"/>
              </a:lnSpc>
            </a:pPr>
            <a:endParaRPr lang="pl-PL" sz="2400" dirty="0" smtClean="0"/>
          </a:p>
        </p:txBody>
      </p:sp>
      <p:pic>
        <p:nvPicPr>
          <p:cNvPr id="6" name="Obraz 5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10" y="611010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608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8157" y="-564401"/>
            <a:ext cx="11359299" cy="2059025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200000"/>
              </a:lnSpc>
            </a:pPr>
            <a:r>
              <a:rPr lang="pl-PL" sz="2400" b="1" dirty="0" smtClean="0"/>
              <a:t>Informatyk</a:t>
            </a:r>
            <a:endParaRPr lang="pl-PL" sz="2400" b="1" dirty="0" smtClean="0"/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pl-PL" sz="2400" dirty="0" smtClean="0"/>
              <a:t>Dominik </a:t>
            </a:r>
            <a:r>
              <a:rPr lang="pl-PL" sz="2400" dirty="0" err="1" smtClean="0"/>
              <a:t>Najgebauer</a:t>
            </a:r>
            <a:r>
              <a:rPr lang="pl-PL" sz="2400" dirty="0" smtClean="0"/>
              <a:t> </a:t>
            </a:r>
            <a:r>
              <a:rPr lang="pl-PL" sz="2400" dirty="0" smtClean="0"/>
              <a:t>5k</a:t>
            </a:r>
            <a:r>
              <a:rPr lang="pl-PL" sz="2400" dirty="0" smtClean="0"/>
              <a:t>					</a:t>
            </a:r>
            <a:r>
              <a:rPr lang="pl-PL" sz="2400" dirty="0" smtClean="0"/>
              <a:t>2. </a:t>
            </a:r>
            <a:r>
              <a:rPr lang="pl-PL" sz="2400" dirty="0" smtClean="0"/>
              <a:t>Mateusz Gąska 5k </a:t>
            </a:r>
            <a:r>
              <a:rPr lang="pl-PL" sz="2400" dirty="0"/>
              <a:t>	</a:t>
            </a:r>
            <a:endParaRPr lang="pl-PL" sz="2400" dirty="0"/>
          </a:p>
          <a:p>
            <a:pPr marL="457200" indent="-457200">
              <a:lnSpc>
                <a:spcPct val="150000"/>
              </a:lnSpc>
              <a:buAutoNum type="arabicPeriod" startAt="3"/>
            </a:pPr>
            <a:r>
              <a:rPr lang="pl-PL" sz="2400" dirty="0" smtClean="0"/>
              <a:t>Bartosz </a:t>
            </a:r>
            <a:r>
              <a:rPr lang="pl-PL" sz="2400" dirty="0" err="1" smtClean="0"/>
              <a:t>Pokrzywiak</a:t>
            </a:r>
            <a:r>
              <a:rPr lang="pl-PL" sz="2400" dirty="0" smtClean="0"/>
              <a:t> 4h					4. Ignacy Gorzelak 5k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5.   Mikołaj Kaczmarzyk 4h					6. </a:t>
            </a:r>
            <a:r>
              <a:rPr lang="pl-PL" sz="2400" dirty="0" smtClean="0"/>
              <a:t>Krystian Kołodziejczyk 5g</a:t>
            </a:r>
          </a:p>
          <a:p>
            <a:pPr marL="457200" indent="-457200">
              <a:lnSpc>
                <a:spcPct val="150000"/>
              </a:lnSpc>
              <a:buAutoNum type="arabicPeriod" startAt="7"/>
            </a:pPr>
            <a:r>
              <a:rPr lang="pl-PL" sz="2400" dirty="0" smtClean="0"/>
              <a:t>Szymon Górski 5k							8. Paweł Wilk 5k</a:t>
            </a:r>
          </a:p>
          <a:p>
            <a:pPr marL="457200" indent="-457200">
              <a:lnSpc>
                <a:spcPct val="150000"/>
              </a:lnSpc>
              <a:buAutoNum type="arabicPeriod" startAt="9"/>
            </a:pPr>
            <a:r>
              <a:rPr lang="pl-PL" sz="2400" dirty="0" smtClean="0"/>
              <a:t>Maja </a:t>
            </a:r>
            <a:r>
              <a:rPr lang="pl-PL" sz="2400" dirty="0"/>
              <a:t>Juszczyk 4j </a:t>
            </a:r>
            <a:r>
              <a:rPr lang="pl-PL" sz="2400" dirty="0" smtClean="0"/>
              <a:t>							10. </a:t>
            </a:r>
            <a:r>
              <a:rPr lang="pl-PL" sz="2400" dirty="0"/>
              <a:t>Karol Lisiecki </a:t>
            </a:r>
            <a:r>
              <a:rPr lang="pl-PL" sz="2400" dirty="0" smtClean="0"/>
              <a:t>5k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11. Radosław Kieliszek 5g						12.  Norbert Barański 5k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13.  Jakub Olszewski 5g				14. Radosław Górniak 5k</a:t>
            </a:r>
            <a:r>
              <a:rPr lang="pl-PL" sz="2400" dirty="0"/>
              <a:t> </a:t>
            </a:r>
            <a:r>
              <a:rPr lang="pl-PL" sz="2400" dirty="0" smtClean="0"/>
              <a:t>– </a:t>
            </a:r>
            <a:r>
              <a:rPr lang="pl-PL" sz="2400" dirty="0" smtClean="0"/>
              <a:t>zdobywca „dzikiej karty”</a:t>
            </a:r>
          </a:p>
          <a:p>
            <a:pPr algn="ctr">
              <a:lnSpc>
                <a:spcPct val="200000"/>
              </a:lnSpc>
            </a:pPr>
            <a:r>
              <a:rPr lang="pl-PL" sz="2400" b="1" dirty="0"/>
              <a:t>Gratulujemy wszystkim zakwalifikowanym osobom </a:t>
            </a:r>
            <a:r>
              <a:rPr lang="pl-PL" sz="2400" b="1" dirty="0" smtClean="0"/>
              <a:t>!</a:t>
            </a:r>
          </a:p>
          <a:p>
            <a:pPr algn="ctr">
              <a:lnSpc>
                <a:spcPct val="200000"/>
              </a:lnSpc>
            </a:pPr>
            <a:endParaRPr lang="pl-PL" sz="2400" b="1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200000"/>
              </a:lnSpc>
            </a:pPr>
            <a:endParaRPr lang="pl-PL" sz="2400" b="1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200000"/>
              </a:lnSpc>
            </a:pPr>
            <a:endParaRPr lang="pl-PL" sz="2400" b="1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200000"/>
              </a:lnSpc>
            </a:pPr>
            <a:endParaRPr lang="pl-PL" sz="2400" b="1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 algn="ctr">
              <a:lnSpc>
                <a:spcPct val="200000"/>
              </a:lnSpc>
            </a:pPr>
            <a:endParaRPr lang="pl-PL" sz="2400" b="1" dirty="0"/>
          </a:p>
          <a:p>
            <a:pPr algn="ctr">
              <a:lnSpc>
                <a:spcPct val="200000"/>
              </a:lnSpc>
            </a:pPr>
            <a:endParaRPr lang="pl-PL" sz="2400" b="1" dirty="0" smtClean="0"/>
          </a:p>
          <a:p>
            <a:pPr>
              <a:lnSpc>
                <a:spcPct val="200000"/>
              </a:lnSpc>
            </a:pPr>
            <a:endParaRPr lang="pl-PL" sz="2400" dirty="0" smtClean="0"/>
          </a:p>
          <a:p>
            <a:endParaRPr lang="pl-PL" sz="2400" dirty="0" smtClean="0"/>
          </a:p>
          <a:p>
            <a:pPr>
              <a:lnSpc>
                <a:spcPct val="200000"/>
              </a:lnSpc>
            </a:pPr>
            <a:endParaRPr lang="pl-PL" sz="2400" dirty="0"/>
          </a:p>
          <a:p>
            <a:pPr>
              <a:lnSpc>
                <a:spcPct val="200000"/>
              </a:lnSpc>
            </a:pPr>
            <a:endParaRPr lang="pl-PL" sz="2400" dirty="0" smtClean="0"/>
          </a:p>
          <a:p>
            <a:pPr>
              <a:lnSpc>
                <a:spcPct val="200000"/>
              </a:lnSpc>
            </a:pPr>
            <a:r>
              <a:rPr lang="pl-PL" sz="2400" dirty="0" smtClean="0"/>
              <a:t>				</a:t>
            </a:r>
          </a:p>
          <a:p>
            <a:pPr>
              <a:lnSpc>
                <a:spcPct val="200000"/>
              </a:lnSpc>
            </a:pPr>
            <a:r>
              <a:rPr lang="pl-PL" sz="2400" dirty="0" smtClean="0"/>
              <a:t>	</a:t>
            </a:r>
            <a:r>
              <a:rPr lang="pl-PL" sz="2400" dirty="0"/>
              <a:t> </a:t>
            </a:r>
            <a:r>
              <a:rPr lang="pl-PL" sz="2400" dirty="0" smtClean="0"/>
              <a:t>						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endParaRPr lang="pl-PL" sz="2400" dirty="0"/>
          </a:p>
          <a:p>
            <a:pPr algn="ctr">
              <a:lnSpc>
                <a:spcPct val="200000"/>
              </a:lnSpc>
            </a:pPr>
            <a:endParaRPr lang="pl-PL" dirty="0"/>
          </a:p>
        </p:txBody>
      </p:sp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17" y="725115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648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8157" y="-564401"/>
            <a:ext cx="113592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 smtClean="0"/>
          </a:p>
          <a:p>
            <a:pPr algn="ctr">
              <a:lnSpc>
                <a:spcPct val="150000"/>
              </a:lnSpc>
            </a:pPr>
            <a:endParaRPr lang="pl-PL" sz="2400" dirty="0" smtClean="0"/>
          </a:p>
          <a:p>
            <a:pPr algn="ctr">
              <a:lnSpc>
                <a:spcPct val="200000"/>
              </a:lnSpc>
            </a:pPr>
            <a:endParaRPr lang="pl-PL" b="1" dirty="0"/>
          </a:p>
        </p:txBody>
      </p:sp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10" y="818399"/>
            <a:ext cx="4049565" cy="7988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rostokąt 5"/>
          <p:cNvSpPr/>
          <p:nvPr/>
        </p:nvSpPr>
        <p:spPr>
          <a:xfrm>
            <a:off x="914400" y="1617283"/>
            <a:ext cx="99829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l-PL" sz="2400" b="1" dirty="0" smtClean="0"/>
              <a:t>Lista rezerwowa: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Leonard Jureczko 4f</a:t>
            </a:r>
          </a:p>
          <a:p>
            <a:pPr marL="457200" indent="-457200">
              <a:lnSpc>
                <a:spcPct val="200000"/>
              </a:lnSpc>
              <a:buFontTx/>
              <a:buAutoNum type="arabicPeriod"/>
            </a:pPr>
            <a:r>
              <a:rPr lang="pl-PL" sz="2400"/>
              <a:t>Wiktor </a:t>
            </a:r>
            <a:r>
              <a:rPr lang="pl-PL" sz="2400"/>
              <a:t>Ciura </a:t>
            </a:r>
            <a:r>
              <a:rPr lang="pl-PL" sz="2400" smtClean="0"/>
              <a:t>5f</a:t>
            </a:r>
            <a:endParaRPr lang="pl-PL" sz="2400" dirty="0" smtClean="0"/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Julia Kasprzak  5g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pl-PL" sz="2400" dirty="0" smtClean="0"/>
              <a:t>Szymon </a:t>
            </a:r>
            <a:r>
              <a:rPr lang="pl-PL" sz="2400" dirty="0" err="1"/>
              <a:t>C</a:t>
            </a:r>
            <a:r>
              <a:rPr lang="pl-PL" sz="2400" dirty="0" err="1" smtClean="0"/>
              <a:t>ogiel</a:t>
            </a:r>
            <a:r>
              <a:rPr lang="pl-PL" sz="2400" dirty="0" smtClean="0"/>
              <a:t> 4k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3079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8157" y="-564401"/>
            <a:ext cx="1135929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 smtClean="0"/>
          </a:p>
          <a:p>
            <a:pPr algn="ctr">
              <a:lnSpc>
                <a:spcPct val="150000"/>
              </a:lnSpc>
            </a:pPr>
            <a:endParaRPr lang="pl-PL" sz="2400" dirty="0" smtClean="0"/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Osoby, które złożyły formularz zgłoszeniowy,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a nie znalazły się wśród zrekrutowanych uczniów 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bądź znajdujących się na liście rezerwowej, 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uzyskały  zbyt małą liczbę punktów bądź nie spełniły wymagań formalnych.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W przypadku pytań proszę kierować się do koordynatora projektu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M. </a:t>
            </a:r>
            <a:r>
              <a:rPr lang="pl-PL" sz="2400" dirty="0" err="1" smtClean="0"/>
              <a:t>Leszczak</a:t>
            </a:r>
            <a:r>
              <a:rPr lang="pl-PL" sz="2400" dirty="0" smtClean="0"/>
              <a:t> sala 100</a:t>
            </a:r>
          </a:p>
          <a:p>
            <a:pPr algn="ctr">
              <a:lnSpc>
                <a:spcPct val="200000"/>
              </a:lnSpc>
            </a:pPr>
            <a:endParaRPr lang="pl-PL" dirty="0"/>
          </a:p>
        </p:txBody>
      </p:sp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10" y="818399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888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8157" y="-564401"/>
            <a:ext cx="1135929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/>
          </a:p>
          <a:p>
            <a:pPr algn="ctr">
              <a:lnSpc>
                <a:spcPct val="200000"/>
              </a:lnSpc>
            </a:pPr>
            <a:endParaRPr lang="pl-PL" dirty="0" smtClean="0"/>
          </a:p>
          <a:p>
            <a:pPr algn="ctr">
              <a:lnSpc>
                <a:spcPct val="150000"/>
              </a:lnSpc>
            </a:pPr>
            <a:endParaRPr lang="pl-PL" sz="2400" dirty="0" smtClean="0"/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Zapraszamy na spotkanie organizacyjne wszystkie osoby, 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które zakwalifikowały się do projektu bądź znajdują się na liście rezerwowej:</a:t>
            </a:r>
          </a:p>
          <a:p>
            <a:pPr algn="ctr">
              <a:lnSpc>
                <a:spcPct val="200000"/>
              </a:lnSpc>
            </a:pPr>
            <a:r>
              <a:rPr lang="pl-PL" sz="2400" b="1" dirty="0" smtClean="0"/>
              <a:t>24 </a:t>
            </a:r>
            <a:r>
              <a:rPr lang="pl-PL" sz="2400" b="1" dirty="0" smtClean="0"/>
              <a:t>listopada </a:t>
            </a:r>
            <a:r>
              <a:rPr lang="pl-PL" sz="2400" b="1" dirty="0" smtClean="0"/>
              <a:t>(poniedziałek) </a:t>
            </a:r>
            <a:r>
              <a:rPr lang="pl-PL" sz="2400" b="1" dirty="0" smtClean="0"/>
              <a:t>na </a:t>
            </a:r>
            <a:r>
              <a:rPr lang="pl-PL" sz="2400" b="1" dirty="0"/>
              <a:t>6</a:t>
            </a:r>
            <a:r>
              <a:rPr lang="pl-PL" sz="2400" b="1" dirty="0" smtClean="0"/>
              <a:t> </a:t>
            </a:r>
            <a:r>
              <a:rPr lang="pl-PL" sz="2400" b="1" dirty="0" smtClean="0"/>
              <a:t>godzinie lekcyjnej do sali 100. </a:t>
            </a:r>
          </a:p>
          <a:p>
            <a:pPr algn="ctr">
              <a:lnSpc>
                <a:spcPct val="200000"/>
              </a:lnSpc>
            </a:pPr>
            <a:r>
              <a:rPr lang="pl-PL" sz="2400" b="1" dirty="0" smtClean="0"/>
              <a:t>Obecność obowiązkowa. 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Nieobecność bez wcześniejszego poinformowania p. Marzeny </a:t>
            </a:r>
            <a:r>
              <a:rPr lang="pl-PL" sz="2400" dirty="0" err="1" smtClean="0"/>
              <a:t>Leszczak</a:t>
            </a:r>
            <a:r>
              <a:rPr lang="pl-PL" sz="2400" dirty="0" smtClean="0"/>
              <a:t> lub </a:t>
            </a:r>
          </a:p>
          <a:p>
            <a:pPr algn="ctr">
              <a:lnSpc>
                <a:spcPct val="200000"/>
              </a:lnSpc>
            </a:pPr>
            <a:r>
              <a:rPr lang="pl-PL" sz="2400" dirty="0" smtClean="0"/>
              <a:t>p. Sabiny Bińczyk będzie traktowana jak rezygnacja z udziału w projekcie.</a:t>
            </a:r>
          </a:p>
          <a:p>
            <a:pPr algn="ctr">
              <a:lnSpc>
                <a:spcPct val="200000"/>
              </a:lnSpc>
            </a:pPr>
            <a:endParaRPr lang="pl-PL" dirty="0"/>
          </a:p>
        </p:txBody>
      </p:sp>
      <p:pic>
        <p:nvPicPr>
          <p:cNvPr id="4" name="Obraz 3" descr="E:\Europejskie staże inwestycją w przyszłość\logo-now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2027" y="686316"/>
            <a:ext cx="1588481" cy="83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 descr="C:\Users\males\AppData\Local\Temp\9b851f3f-cf17-4a51-8011-ab47f6ff3826_Logo dofinansowane.zip.826\PL\horizontal\PNG\PL Dofinansowane przez UE_PO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96" y="808973"/>
            <a:ext cx="4049565" cy="798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575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635</TotalTime>
  <Words>274</Words>
  <Application>Microsoft Office PowerPoint</Application>
  <PresentationFormat>Panoramiczny</PresentationFormat>
  <Paragraphs>109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 2</vt:lpstr>
      <vt:lpstr>Dividend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Ślemp Industries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Kacper Placzkiewicz</dc:creator>
  <cp:lastModifiedBy>Marzena Marzena</cp:lastModifiedBy>
  <cp:revision>75</cp:revision>
  <dcterms:created xsi:type="dcterms:W3CDTF">2019-09-03T19:56:56Z</dcterms:created>
  <dcterms:modified xsi:type="dcterms:W3CDTF">2025-11-10T21:13:39Z</dcterms:modified>
</cp:coreProperties>
</file>